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5" r:id="rId3"/>
    <p:sldId id="26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60"/>
            <p14:sldId id="265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1"/>
  </p:normalViewPr>
  <p:slideViewPr>
    <p:cSldViewPr snapToGrid="0" snapToObjects="1">
      <p:cViewPr varScale="1">
        <p:scale>
          <a:sx n="115" d="100"/>
          <a:sy n="11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Orbits=36,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2E468F0-ED11-474E-8954-120617EA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89" y="689832"/>
            <a:ext cx="3676859" cy="23800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81EA00A-F798-7A4F-AD9E-B52F3BA0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463" y="513572"/>
            <a:ext cx="3893556" cy="291849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5401905-924B-CF4A-B20B-A2BB3ADE6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27" y="3352324"/>
            <a:ext cx="3876581" cy="24463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8672DA-3898-654B-A749-8979928AD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463" y="3214809"/>
            <a:ext cx="3920885" cy="29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1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Orbits=57,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72B262-74B5-2A43-AC54-5573AFEE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17" y="657921"/>
            <a:ext cx="3494156" cy="22279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B5B3E7-3BA7-E441-B1F3-27647A26D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479" y="378228"/>
            <a:ext cx="3688941" cy="27651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881AF3-304A-6F4A-AEB4-474A2C8FC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17" y="3466738"/>
            <a:ext cx="3625075" cy="22603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1FE361-1EF1-4040-9126-E617C5744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020" y="3064262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=12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Orbits=78,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974070-AF22-4140-BE01-2B11CC10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67" y="494813"/>
            <a:ext cx="4099774" cy="30730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24514D-49C4-9445-BE03-FDE8BF324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65" y="797296"/>
            <a:ext cx="3880625" cy="246810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E2F2494-1285-614B-86AA-E8815527E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65" y="3655349"/>
            <a:ext cx="3908758" cy="25264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92F111-0760-6B4A-9747-400512BBD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767" y="3438912"/>
            <a:ext cx="4140914" cy="31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2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12022</TotalTime>
  <Words>57</Words>
  <Application>Microsoft Macintosh PowerPoint</Application>
  <PresentationFormat>宽屏</PresentationFormat>
  <Paragraphs>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1499</cp:revision>
  <dcterms:created xsi:type="dcterms:W3CDTF">2019-05-09T11:33:34Z</dcterms:created>
  <dcterms:modified xsi:type="dcterms:W3CDTF">2020-07-02T15:53:59Z</dcterms:modified>
</cp:coreProperties>
</file>